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44"/>
  </p:notesMasterIdLst>
  <p:handoutMasterIdLst>
    <p:handoutMasterId r:id="rId45"/>
  </p:handoutMasterIdLst>
  <p:sldIdLst>
    <p:sldId id="258" r:id="rId3"/>
    <p:sldId id="261" r:id="rId4"/>
    <p:sldId id="274" r:id="rId5"/>
    <p:sldId id="301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4" r:id="rId22"/>
    <p:sldId id="290" r:id="rId23"/>
    <p:sldId id="292" r:id="rId24"/>
    <p:sldId id="293" r:id="rId25"/>
    <p:sldId id="295" r:id="rId26"/>
    <p:sldId id="296" r:id="rId27"/>
    <p:sldId id="297" r:id="rId28"/>
    <p:sldId id="305" r:id="rId29"/>
    <p:sldId id="306" r:id="rId30"/>
    <p:sldId id="307" r:id="rId31"/>
    <p:sldId id="308" r:id="rId32"/>
    <p:sldId id="291" r:id="rId33"/>
    <p:sldId id="302" r:id="rId34"/>
    <p:sldId id="312" r:id="rId35"/>
    <p:sldId id="311" r:id="rId36"/>
    <p:sldId id="310" r:id="rId37"/>
    <p:sldId id="309" r:id="rId38"/>
    <p:sldId id="303" r:id="rId39"/>
    <p:sldId id="304" r:id="rId40"/>
    <p:sldId id="298" r:id="rId41"/>
    <p:sldId id="299" r:id="rId42"/>
    <p:sldId id="300" r:id="rId43"/>
  </p:sldIdLst>
  <p:sldSz cx="9144000" cy="6858000" type="screen4x3"/>
  <p:notesSz cx="6797675" cy="9928225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674">
          <p15:clr>
            <a:srgbClr val="A4A3A4"/>
          </p15:clr>
        </p15:guide>
        <p15:guide id="4" pos="19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7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2F344A-2363-4D36-BB9E-E0D2D8F89D7D}" v="13" dt="2021-11-30T09:36:57.069"/>
    <p1510:client id="{B863B8DB-C501-0E38-F4E0-3EE8E9E6B563}" v="190" dt="2022-05-31T04:02:15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  <p:guide orient="horz" pos="2674"/>
        <p:guide pos="19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is Jan" userId="S::jan.kareis@pvl.cz::255e9ba1-b168-4ba7-9565-a661b1790397" providerId="AD" clId="Web-{B863B8DB-C501-0E38-F4E0-3EE8E9E6B563}"/>
    <pc:docChg chg="addSld delSld modSld sldOrd">
      <pc:chgData name="Kareis Jan" userId="S::jan.kareis@pvl.cz::255e9ba1-b168-4ba7-9565-a661b1790397" providerId="AD" clId="Web-{B863B8DB-C501-0E38-F4E0-3EE8E9E6B563}" dt="2022-05-31T04:02:15.738" v="148" actId="20577"/>
      <pc:docMkLst>
        <pc:docMk/>
      </pc:docMkLst>
      <pc:sldChg chg="modSp">
        <pc:chgData name="Kareis Jan" userId="S::jan.kareis@pvl.cz::255e9ba1-b168-4ba7-9565-a661b1790397" providerId="AD" clId="Web-{B863B8DB-C501-0E38-F4E0-3EE8E9E6B563}" dt="2022-05-31T02:30:02.177" v="26" actId="20577"/>
        <pc:sldMkLst>
          <pc:docMk/>
          <pc:sldMk cId="0" sldId="258"/>
        </pc:sldMkLst>
        <pc:spChg chg="mod">
          <ac:chgData name="Kareis Jan" userId="S::jan.kareis@pvl.cz::255e9ba1-b168-4ba7-9565-a661b1790397" providerId="AD" clId="Web-{B863B8DB-C501-0E38-F4E0-3EE8E9E6B563}" dt="2022-05-31T02:30:02.177" v="26" actId="20577"/>
          <ac:spMkLst>
            <pc:docMk/>
            <pc:sldMk cId="0" sldId="258"/>
            <ac:spMk id="2" creationId="{00000000-0000-0000-0000-000000000000}"/>
          </ac:spMkLst>
        </pc:spChg>
      </pc:sldChg>
      <pc:sldChg chg="modSp">
        <pc:chgData name="Kareis Jan" userId="S::jan.kareis@pvl.cz::255e9ba1-b168-4ba7-9565-a661b1790397" providerId="AD" clId="Web-{B863B8DB-C501-0E38-F4E0-3EE8E9E6B563}" dt="2022-05-31T04:02:15.738" v="148" actId="20577"/>
        <pc:sldMkLst>
          <pc:docMk/>
          <pc:sldMk cId="0" sldId="261"/>
        </pc:sldMkLst>
        <pc:spChg chg="mod">
          <ac:chgData name="Kareis Jan" userId="S::jan.kareis@pvl.cz::255e9ba1-b168-4ba7-9565-a661b1790397" providerId="AD" clId="Web-{B863B8DB-C501-0E38-F4E0-3EE8E9E6B563}" dt="2022-05-31T04:02:15.738" v="148" actId="20577"/>
          <ac:spMkLst>
            <pc:docMk/>
            <pc:sldMk cId="0" sldId="261"/>
            <ac:spMk id="2" creationId="{00000000-0000-0000-0000-000000000000}"/>
          </ac:spMkLst>
        </pc:spChg>
      </pc:sldChg>
      <pc:sldChg chg="del">
        <pc:chgData name="Kareis Jan" userId="S::jan.kareis@pvl.cz::255e9ba1-b168-4ba7-9565-a661b1790397" providerId="AD" clId="Web-{B863B8DB-C501-0E38-F4E0-3EE8E9E6B563}" dt="2022-05-31T02:58:46.903" v="35"/>
        <pc:sldMkLst>
          <pc:docMk/>
          <pc:sldMk cId="106523405" sldId="273"/>
        </pc:sldMkLst>
      </pc:sldChg>
      <pc:sldChg chg="modSp ord">
        <pc:chgData name="Kareis Jan" userId="S::jan.kareis@pvl.cz::255e9ba1-b168-4ba7-9565-a661b1790397" providerId="AD" clId="Web-{B863B8DB-C501-0E38-F4E0-3EE8E9E6B563}" dt="2022-05-31T04:00:04.704" v="129" actId="1076"/>
        <pc:sldMkLst>
          <pc:docMk/>
          <pc:sldMk cId="3435224009" sldId="291"/>
        </pc:sldMkLst>
        <pc:picChg chg="mod">
          <ac:chgData name="Kareis Jan" userId="S::jan.kareis@pvl.cz::255e9ba1-b168-4ba7-9565-a661b1790397" providerId="AD" clId="Web-{B863B8DB-C501-0E38-F4E0-3EE8E9E6B563}" dt="2022-05-31T04:00:04.704" v="129" actId="1076"/>
          <ac:picMkLst>
            <pc:docMk/>
            <pc:sldMk cId="3435224009" sldId="291"/>
            <ac:picMk id="4" creationId="{A0361B80-CF67-45C2-809F-E816A5740D01}"/>
          </ac:picMkLst>
        </pc:picChg>
      </pc:sldChg>
      <pc:sldChg chg="addSp delSp modSp add replId">
        <pc:chgData name="Kareis Jan" userId="S::jan.kareis@pvl.cz::255e9ba1-b168-4ba7-9565-a661b1790397" providerId="AD" clId="Web-{B863B8DB-C501-0E38-F4E0-3EE8E9E6B563}" dt="2022-05-31T02:58:29.247" v="34" actId="14100"/>
        <pc:sldMkLst>
          <pc:docMk/>
          <pc:sldMk cId="1287163915" sldId="301"/>
        </pc:sldMkLst>
        <pc:picChg chg="add mod">
          <ac:chgData name="Kareis Jan" userId="S::jan.kareis@pvl.cz::255e9ba1-b168-4ba7-9565-a661b1790397" providerId="AD" clId="Web-{B863B8DB-C501-0E38-F4E0-3EE8E9E6B563}" dt="2022-05-31T02:58:29.247" v="34" actId="14100"/>
          <ac:picMkLst>
            <pc:docMk/>
            <pc:sldMk cId="1287163915" sldId="301"/>
            <ac:picMk id="3" creationId="{DD6383EE-A32B-6B27-DCB9-4F48BD718E60}"/>
          </ac:picMkLst>
        </pc:picChg>
        <pc:picChg chg="del">
          <ac:chgData name="Kareis Jan" userId="S::jan.kareis@pvl.cz::255e9ba1-b168-4ba7-9565-a661b1790397" providerId="AD" clId="Web-{B863B8DB-C501-0E38-F4E0-3EE8E9E6B563}" dt="2022-05-31T02:55:52.071" v="28"/>
          <ac:picMkLst>
            <pc:docMk/>
            <pc:sldMk cId="1287163915" sldId="301"/>
            <ac:picMk id="4" creationId="{58426DCA-4917-4CB6-9074-0AF2320FD63B}"/>
          </ac:picMkLst>
        </pc:picChg>
      </pc:sldChg>
      <pc:sldChg chg="addSp delSp modSp add replId">
        <pc:chgData name="Kareis Jan" userId="S::jan.kareis@pvl.cz::255e9ba1-b168-4ba7-9565-a661b1790397" providerId="AD" clId="Web-{B863B8DB-C501-0E38-F4E0-3EE8E9E6B563}" dt="2022-05-31T03:53:48.037" v="128" actId="1076"/>
        <pc:sldMkLst>
          <pc:docMk/>
          <pc:sldMk cId="1067410714" sldId="302"/>
        </pc:sldMkLst>
        <pc:spChg chg="mod">
          <ac:chgData name="Kareis Jan" userId="S::jan.kareis@pvl.cz::255e9ba1-b168-4ba7-9565-a661b1790397" providerId="AD" clId="Web-{B863B8DB-C501-0E38-F4E0-3EE8E9E6B563}" dt="2022-05-31T03:24:19.068" v="53" actId="20577"/>
          <ac:spMkLst>
            <pc:docMk/>
            <pc:sldMk cId="1067410714" sldId="302"/>
            <ac:spMk id="6" creationId="{042BBFAC-E14A-4F12-9EF5-DC514D4E378B}"/>
          </ac:spMkLst>
        </pc:spChg>
        <pc:picChg chg="add del mod">
          <ac:chgData name="Kareis Jan" userId="S::jan.kareis@pvl.cz::255e9ba1-b168-4ba7-9565-a661b1790397" providerId="AD" clId="Web-{B863B8DB-C501-0E38-F4E0-3EE8E9E6B563}" dt="2022-05-31T03:22:52.206" v="50"/>
          <ac:picMkLst>
            <pc:docMk/>
            <pc:sldMk cId="1067410714" sldId="302"/>
            <ac:picMk id="3" creationId="{7DEB9197-A705-2D4F-7603-E574C361A69B}"/>
          </ac:picMkLst>
        </pc:picChg>
        <pc:picChg chg="del">
          <ac:chgData name="Kareis Jan" userId="S::jan.kareis@pvl.cz::255e9ba1-b168-4ba7-9565-a661b1790397" providerId="AD" clId="Web-{B863B8DB-C501-0E38-F4E0-3EE8E9E6B563}" dt="2022-05-31T03:15:35.145" v="48"/>
          <ac:picMkLst>
            <pc:docMk/>
            <pc:sldMk cId="1067410714" sldId="302"/>
            <ac:picMk id="4" creationId="{A0361B80-CF67-45C2-809F-E816A5740D01}"/>
          </ac:picMkLst>
        </pc:picChg>
        <pc:picChg chg="add del mod">
          <ac:chgData name="Kareis Jan" userId="S::jan.kareis@pvl.cz::255e9ba1-b168-4ba7-9565-a661b1790397" providerId="AD" clId="Web-{B863B8DB-C501-0E38-F4E0-3EE8E9E6B563}" dt="2022-05-31T03:50:48.127" v="106"/>
          <ac:picMkLst>
            <pc:docMk/>
            <pc:sldMk cId="1067410714" sldId="302"/>
            <ac:picMk id="7" creationId="{1617EE26-B61A-B80B-BA8E-CF586377C2FB}"/>
          </ac:picMkLst>
        </pc:picChg>
        <pc:picChg chg="add del mod">
          <ac:chgData name="Kareis Jan" userId="S::jan.kareis@pvl.cz::255e9ba1-b168-4ba7-9565-a661b1790397" providerId="AD" clId="Web-{B863B8DB-C501-0E38-F4E0-3EE8E9E6B563}" dt="2022-05-31T03:51:54.738" v="112"/>
          <ac:picMkLst>
            <pc:docMk/>
            <pc:sldMk cId="1067410714" sldId="302"/>
            <ac:picMk id="8" creationId="{06828523-6659-F1B9-34BB-32716A12AC83}"/>
          </ac:picMkLst>
        </pc:picChg>
        <pc:picChg chg="add del mod">
          <ac:chgData name="Kareis Jan" userId="S::jan.kareis@pvl.cz::255e9ba1-b168-4ba7-9565-a661b1790397" providerId="AD" clId="Web-{B863B8DB-C501-0E38-F4E0-3EE8E9E6B563}" dt="2022-05-31T03:52:35.879" v="118"/>
          <ac:picMkLst>
            <pc:docMk/>
            <pc:sldMk cId="1067410714" sldId="302"/>
            <ac:picMk id="9" creationId="{400660DE-B063-86D7-F037-D62D160B8036}"/>
          </ac:picMkLst>
        </pc:picChg>
        <pc:picChg chg="add del mod">
          <ac:chgData name="Kareis Jan" userId="S::jan.kareis@pvl.cz::255e9ba1-b168-4ba7-9565-a661b1790397" providerId="AD" clId="Web-{B863B8DB-C501-0E38-F4E0-3EE8E9E6B563}" dt="2022-05-31T03:53:18.458" v="124"/>
          <ac:picMkLst>
            <pc:docMk/>
            <pc:sldMk cId="1067410714" sldId="302"/>
            <ac:picMk id="10" creationId="{EFBC8536-4F93-FE27-FA3F-595B9AAF80E0}"/>
          </ac:picMkLst>
        </pc:picChg>
        <pc:picChg chg="add mod">
          <ac:chgData name="Kareis Jan" userId="S::jan.kareis@pvl.cz::255e9ba1-b168-4ba7-9565-a661b1790397" providerId="AD" clId="Web-{B863B8DB-C501-0E38-F4E0-3EE8E9E6B563}" dt="2022-05-31T03:53:48.037" v="128" actId="1076"/>
          <ac:picMkLst>
            <pc:docMk/>
            <pc:sldMk cId="1067410714" sldId="302"/>
            <ac:picMk id="11" creationId="{E5273785-BBF3-AE23-9112-1A0D1A7C818A}"/>
          </ac:picMkLst>
        </pc:picChg>
      </pc:sldChg>
      <pc:sldChg chg="addSp delSp modSp add replId">
        <pc:chgData name="Kareis Jan" userId="S::jan.kareis@pvl.cz::255e9ba1-b168-4ba7-9565-a661b1790397" providerId="AD" clId="Web-{B863B8DB-C501-0E38-F4E0-3EE8E9E6B563}" dt="2022-05-31T03:35:48.356" v="72" actId="1076"/>
        <pc:sldMkLst>
          <pc:docMk/>
          <pc:sldMk cId="2009654551" sldId="303"/>
        </pc:sldMkLst>
        <pc:picChg chg="add mod">
          <ac:chgData name="Kareis Jan" userId="S::jan.kareis@pvl.cz::255e9ba1-b168-4ba7-9565-a661b1790397" providerId="AD" clId="Web-{B863B8DB-C501-0E38-F4E0-3EE8E9E6B563}" dt="2022-05-31T03:35:48.356" v="72" actId="1076"/>
          <ac:picMkLst>
            <pc:docMk/>
            <pc:sldMk cId="2009654551" sldId="303"/>
            <ac:picMk id="3" creationId="{5D1D33E3-6B33-D5C7-B605-14CD94BE8CBF}"/>
          </ac:picMkLst>
        </pc:picChg>
        <pc:picChg chg="del">
          <ac:chgData name="Kareis Jan" userId="S::jan.kareis@pvl.cz::255e9ba1-b168-4ba7-9565-a661b1790397" providerId="AD" clId="Web-{B863B8DB-C501-0E38-F4E0-3EE8E9E6B563}" dt="2022-05-31T03:35:11.652" v="68"/>
          <ac:picMkLst>
            <pc:docMk/>
            <pc:sldMk cId="2009654551" sldId="303"/>
            <ac:picMk id="7" creationId="{1617EE26-B61A-B80B-BA8E-CF586377C2FB}"/>
          </ac:picMkLst>
        </pc:picChg>
      </pc:sldChg>
      <pc:sldChg chg="delSp modSp add del replId">
        <pc:chgData name="Kareis Jan" userId="S::jan.kareis@pvl.cz::255e9ba1-b168-4ba7-9565-a661b1790397" providerId="AD" clId="Web-{B863B8DB-C501-0E38-F4E0-3EE8E9E6B563}" dt="2022-05-31T03:35:01.730" v="66"/>
        <pc:sldMkLst>
          <pc:docMk/>
          <pc:sldMk cId="3880892177" sldId="303"/>
        </pc:sldMkLst>
        <pc:picChg chg="del">
          <ac:chgData name="Kareis Jan" userId="S::jan.kareis@pvl.cz::255e9ba1-b168-4ba7-9565-a661b1790397" providerId="AD" clId="Web-{B863B8DB-C501-0E38-F4E0-3EE8E9E6B563}" dt="2022-05-31T03:32:28.677" v="59"/>
          <ac:picMkLst>
            <pc:docMk/>
            <pc:sldMk cId="3880892177" sldId="303"/>
            <ac:picMk id="7" creationId="{1617EE26-B61A-B80B-BA8E-CF586377C2FB}"/>
          </ac:picMkLst>
        </pc:picChg>
        <pc:picChg chg="mod">
          <ac:chgData name="Kareis Jan" userId="S::jan.kareis@pvl.cz::255e9ba1-b168-4ba7-9565-a661b1790397" providerId="AD" clId="Web-{B863B8DB-C501-0E38-F4E0-3EE8E9E6B563}" dt="2022-05-31T03:33:04.618" v="61" actId="1076"/>
          <ac:picMkLst>
            <pc:docMk/>
            <pc:sldMk cId="3880892177" sldId="303"/>
            <ac:picMk id="15364" creationId="{00000000-0000-0000-0000-000000000000}"/>
          </ac:picMkLst>
        </pc:picChg>
      </pc:sldChg>
      <pc:sldChg chg="addSp delSp modSp add replId">
        <pc:chgData name="Kareis Jan" userId="S::jan.kareis@pvl.cz::255e9ba1-b168-4ba7-9565-a661b1790397" providerId="AD" clId="Web-{B863B8DB-C501-0E38-F4E0-3EE8E9E6B563}" dt="2022-05-31T03:36:30.716" v="77" actId="14100"/>
        <pc:sldMkLst>
          <pc:docMk/>
          <pc:sldMk cId="1578427401" sldId="304"/>
        </pc:sldMkLst>
        <pc:picChg chg="del">
          <ac:chgData name="Kareis Jan" userId="S::jan.kareis@pvl.cz::255e9ba1-b168-4ba7-9565-a661b1790397" providerId="AD" clId="Web-{B863B8DB-C501-0E38-F4E0-3EE8E9E6B563}" dt="2022-05-31T03:36:01.075" v="74"/>
          <ac:picMkLst>
            <pc:docMk/>
            <pc:sldMk cId="1578427401" sldId="304"/>
            <ac:picMk id="3" creationId="{5D1D33E3-6B33-D5C7-B605-14CD94BE8CBF}"/>
          </ac:picMkLst>
        </pc:picChg>
        <pc:picChg chg="add mod">
          <ac:chgData name="Kareis Jan" userId="S::jan.kareis@pvl.cz::255e9ba1-b168-4ba7-9565-a661b1790397" providerId="AD" clId="Web-{B863B8DB-C501-0E38-F4E0-3EE8E9E6B563}" dt="2022-05-31T03:36:30.716" v="77" actId="14100"/>
          <ac:picMkLst>
            <pc:docMk/>
            <pc:sldMk cId="1578427401" sldId="304"/>
            <ac:picMk id="4" creationId="{F76BCD88-85ED-799C-8097-0129E2F89CC4}"/>
          </ac:picMkLst>
        </pc:picChg>
      </pc:sldChg>
      <pc:sldChg chg="addSp modSp add del replId">
        <pc:chgData name="Kareis Jan" userId="S::jan.kareis@pvl.cz::255e9ba1-b168-4ba7-9565-a661b1790397" providerId="AD" clId="Web-{B863B8DB-C501-0E38-F4E0-3EE8E9E6B563}" dt="2022-05-31T03:34:57.230" v="65"/>
        <pc:sldMkLst>
          <pc:docMk/>
          <pc:sldMk cId="1711339683" sldId="304"/>
        </pc:sldMkLst>
        <pc:spChg chg="add">
          <ac:chgData name="Kareis Jan" userId="S::jan.kareis@pvl.cz::255e9ba1-b168-4ba7-9565-a661b1790397" providerId="AD" clId="Web-{B863B8DB-C501-0E38-F4E0-3EE8E9E6B563}" dt="2022-05-31T03:33:52.541" v="64"/>
          <ac:spMkLst>
            <pc:docMk/>
            <pc:sldMk cId="1711339683" sldId="304"/>
            <ac:spMk id="3" creationId="{3C57C196-3B85-8A5E-7BBB-3ECC2C45B01C}"/>
          </ac:spMkLst>
        </pc:spChg>
        <pc:picChg chg="mod">
          <ac:chgData name="Kareis Jan" userId="S::jan.kareis@pvl.cz::255e9ba1-b168-4ba7-9565-a661b1790397" providerId="AD" clId="Web-{B863B8DB-C501-0E38-F4E0-3EE8E9E6B563}" dt="2022-05-31T03:33:40.869" v="63"/>
          <ac:picMkLst>
            <pc:docMk/>
            <pc:sldMk cId="1711339683" sldId="304"/>
            <ac:picMk id="15364" creationId="{00000000-0000-0000-0000-000000000000}"/>
          </ac:picMkLst>
        </pc:picChg>
      </pc:sldChg>
      <pc:sldChg chg="addSp delSp modSp add ord replId">
        <pc:chgData name="Kareis Jan" userId="S::jan.kareis@pvl.cz::255e9ba1-b168-4ba7-9565-a661b1790397" providerId="AD" clId="Web-{B863B8DB-C501-0E38-F4E0-3EE8E9E6B563}" dt="2022-05-31T04:01:04.768" v="133" actId="1076"/>
        <pc:sldMkLst>
          <pc:docMk/>
          <pc:sldMk cId="1368832899" sldId="305"/>
        </pc:sldMkLst>
        <pc:picChg chg="add mod">
          <ac:chgData name="Kareis Jan" userId="S::jan.kareis@pvl.cz::255e9ba1-b168-4ba7-9565-a661b1790397" providerId="AD" clId="Web-{B863B8DB-C501-0E38-F4E0-3EE8E9E6B563}" dt="2022-05-31T04:01:04.768" v="133" actId="1076"/>
          <ac:picMkLst>
            <pc:docMk/>
            <pc:sldMk cId="1368832899" sldId="305"/>
            <ac:picMk id="3" creationId="{C2C5B920-F89F-9B15-6F7E-B3389A915520}"/>
          </ac:picMkLst>
        </pc:picChg>
        <pc:picChg chg="del">
          <ac:chgData name="Kareis Jan" userId="S::jan.kareis@pvl.cz::255e9ba1-b168-4ba7-9565-a661b1790397" providerId="AD" clId="Web-{B863B8DB-C501-0E38-F4E0-3EE8E9E6B563}" dt="2022-05-31T03:41:58.521" v="80"/>
          <ac:picMkLst>
            <pc:docMk/>
            <pc:sldMk cId="1368832899" sldId="305"/>
            <ac:picMk id="4" creationId="{1C54B9B0-C81F-4817-9171-D2109846280B}"/>
          </ac:picMkLst>
        </pc:picChg>
      </pc:sldChg>
      <pc:sldChg chg="addSp delSp modSp add replId">
        <pc:chgData name="Kareis Jan" userId="S::jan.kareis@pvl.cz::255e9ba1-b168-4ba7-9565-a661b1790397" providerId="AD" clId="Web-{B863B8DB-C501-0E38-F4E0-3EE8E9E6B563}" dt="2022-05-31T04:00:56.346" v="132" actId="1076"/>
        <pc:sldMkLst>
          <pc:docMk/>
          <pc:sldMk cId="1480302057" sldId="306"/>
        </pc:sldMkLst>
        <pc:picChg chg="del">
          <ac:chgData name="Kareis Jan" userId="S::jan.kareis@pvl.cz::255e9ba1-b168-4ba7-9565-a661b1790397" providerId="AD" clId="Web-{B863B8DB-C501-0E38-F4E0-3EE8E9E6B563}" dt="2022-05-31T03:43:30.163" v="87"/>
          <ac:picMkLst>
            <pc:docMk/>
            <pc:sldMk cId="1480302057" sldId="306"/>
            <ac:picMk id="3" creationId="{C2C5B920-F89F-9B15-6F7E-B3389A915520}"/>
          </ac:picMkLst>
        </pc:picChg>
        <pc:picChg chg="add mod">
          <ac:chgData name="Kareis Jan" userId="S::jan.kareis@pvl.cz::255e9ba1-b168-4ba7-9565-a661b1790397" providerId="AD" clId="Web-{B863B8DB-C501-0E38-F4E0-3EE8E9E6B563}" dt="2022-05-31T04:00:56.346" v="132" actId="1076"/>
          <ac:picMkLst>
            <pc:docMk/>
            <pc:sldMk cId="1480302057" sldId="306"/>
            <ac:picMk id="4" creationId="{1A889F0F-D84E-43DF-F9FD-1779B4FA838C}"/>
          </ac:picMkLst>
        </pc:picChg>
      </pc:sldChg>
      <pc:sldChg chg="addSp delSp modSp add replId">
        <pc:chgData name="Kareis Jan" userId="S::jan.kareis@pvl.cz::255e9ba1-b168-4ba7-9565-a661b1790397" providerId="AD" clId="Web-{B863B8DB-C501-0E38-F4E0-3EE8E9E6B563}" dt="2022-05-31T04:00:44.470" v="130" actId="1076"/>
        <pc:sldMkLst>
          <pc:docMk/>
          <pc:sldMk cId="2623432410" sldId="307"/>
        </pc:sldMkLst>
        <pc:picChg chg="add mod">
          <ac:chgData name="Kareis Jan" userId="S::jan.kareis@pvl.cz::255e9ba1-b168-4ba7-9565-a661b1790397" providerId="AD" clId="Web-{B863B8DB-C501-0E38-F4E0-3EE8E9E6B563}" dt="2022-05-31T04:00:44.470" v="130" actId="1076"/>
          <ac:picMkLst>
            <pc:docMk/>
            <pc:sldMk cId="2623432410" sldId="307"/>
            <ac:picMk id="3" creationId="{E8FE95FB-D957-A04A-8172-AF0AF4026B3A}"/>
          </ac:picMkLst>
        </pc:picChg>
        <pc:picChg chg="del">
          <ac:chgData name="Kareis Jan" userId="S::jan.kareis@pvl.cz::255e9ba1-b168-4ba7-9565-a661b1790397" providerId="AD" clId="Web-{B863B8DB-C501-0E38-F4E0-3EE8E9E6B563}" dt="2022-05-31T03:44:21.258" v="93"/>
          <ac:picMkLst>
            <pc:docMk/>
            <pc:sldMk cId="2623432410" sldId="307"/>
            <ac:picMk id="4" creationId="{1A889F0F-D84E-43DF-F9FD-1779B4FA838C}"/>
          </ac:picMkLst>
        </pc:picChg>
      </pc:sldChg>
      <pc:sldChg chg="addSp delSp modSp add replId">
        <pc:chgData name="Kareis Jan" userId="S::jan.kareis@pvl.cz::255e9ba1-b168-4ba7-9565-a661b1790397" providerId="AD" clId="Web-{B863B8DB-C501-0E38-F4E0-3EE8E9E6B563}" dt="2022-05-31T04:00:50.580" v="131" actId="1076"/>
        <pc:sldMkLst>
          <pc:docMk/>
          <pc:sldMk cId="3844332835" sldId="308"/>
        </pc:sldMkLst>
        <pc:picChg chg="del">
          <ac:chgData name="Kareis Jan" userId="S::jan.kareis@pvl.cz::255e9ba1-b168-4ba7-9565-a661b1790397" providerId="AD" clId="Web-{B863B8DB-C501-0E38-F4E0-3EE8E9E6B563}" dt="2022-05-31T03:45:21.057" v="99"/>
          <ac:picMkLst>
            <pc:docMk/>
            <pc:sldMk cId="3844332835" sldId="308"/>
            <ac:picMk id="3" creationId="{E8FE95FB-D957-A04A-8172-AF0AF4026B3A}"/>
          </ac:picMkLst>
        </pc:picChg>
        <pc:picChg chg="add mod">
          <ac:chgData name="Kareis Jan" userId="S::jan.kareis@pvl.cz::255e9ba1-b168-4ba7-9565-a661b1790397" providerId="AD" clId="Web-{B863B8DB-C501-0E38-F4E0-3EE8E9E6B563}" dt="2022-05-31T04:00:50.580" v="131" actId="1076"/>
          <ac:picMkLst>
            <pc:docMk/>
            <pc:sldMk cId="3844332835" sldId="308"/>
            <ac:picMk id="4" creationId="{E1BAB990-DFBF-29BC-13F3-A43F81CFD453}"/>
          </ac:picMkLst>
        </pc:picChg>
      </pc:sldChg>
      <pc:sldChg chg="add replId">
        <pc:chgData name="Kareis Jan" userId="S::jan.kareis@pvl.cz::255e9ba1-b168-4ba7-9565-a661b1790397" providerId="AD" clId="Web-{B863B8DB-C501-0E38-F4E0-3EE8E9E6B563}" dt="2022-05-31T03:50:34.829" v="105"/>
        <pc:sldMkLst>
          <pc:docMk/>
          <pc:sldMk cId="3049444672" sldId="309"/>
        </pc:sldMkLst>
      </pc:sldChg>
      <pc:sldChg chg="add replId">
        <pc:chgData name="Kareis Jan" userId="S::jan.kareis@pvl.cz::255e9ba1-b168-4ba7-9565-a661b1790397" providerId="AD" clId="Web-{B863B8DB-C501-0E38-F4E0-3EE8E9E6B563}" dt="2022-05-31T03:51:47.737" v="111"/>
        <pc:sldMkLst>
          <pc:docMk/>
          <pc:sldMk cId="2034800745" sldId="310"/>
        </pc:sldMkLst>
      </pc:sldChg>
      <pc:sldChg chg="add replId">
        <pc:chgData name="Kareis Jan" userId="S::jan.kareis@pvl.cz::255e9ba1-b168-4ba7-9565-a661b1790397" providerId="AD" clId="Web-{B863B8DB-C501-0E38-F4E0-3EE8E9E6B563}" dt="2022-05-31T03:52:30.317" v="117"/>
        <pc:sldMkLst>
          <pc:docMk/>
          <pc:sldMk cId="1028564760" sldId="311"/>
        </pc:sldMkLst>
      </pc:sldChg>
      <pc:sldChg chg="add replId">
        <pc:chgData name="Kareis Jan" userId="S::jan.kareis@pvl.cz::255e9ba1-b168-4ba7-9565-a661b1790397" providerId="AD" clId="Web-{B863B8DB-C501-0E38-F4E0-3EE8E9E6B563}" dt="2022-05-31T03:53:14.552" v="123"/>
        <pc:sldMkLst>
          <pc:docMk/>
          <pc:sldMk cId="2513606444" sldId="3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25" cy="496780"/>
          </a:xfrm>
          <a:prstGeom prst="rect">
            <a:avLst/>
          </a:prstGeom>
        </p:spPr>
        <p:txBody>
          <a:bodyPr vert="horz" lIns="83796" tIns="41898" rIns="83796" bIns="41898" rtlCol="0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923" y="0"/>
            <a:ext cx="2946325" cy="496780"/>
          </a:xfrm>
          <a:prstGeom prst="rect">
            <a:avLst/>
          </a:prstGeom>
        </p:spPr>
        <p:txBody>
          <a:bodyPr vert="horz" lIns="83796" tIns="41898" rIns="83796" bIns="41898" rtlCol="0"/>
          <a:lstStyle>
            <a:lvl1pPr algn="r">
              <a:defRPr sz="1100"/>
            </a:lvl1pPr>
          </a:lstStyle>
          <a:p>
            <a:fld id="{43A41C4A-5001-4E9C-942B-77C98CD587C0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972"/>
            <a:ext cx="2946325" cy="496779"/>
          </a:xfrm>
          <a:prstGeom prst="rect">
            <a:avLst/>
          </a:prstGeom>
        </p:spPr>
        <p:txBody>
          <a:bodyPr vert="horz" lIns="83796" tIns="41898" rIns="83796" bIns="41898" rtlCol="0" anchor="b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923" y="9429972"/>
            <a:ext cx="2946325" cy="496779"/>
          </a:xfrm>
          <a:prstGeom prst="rect">
            <a:avLst/>
          </a:prstGeom>
        </p:spPr>
        <p:txBody>
          <a:bodyPr vert="horz" lIns="83796" tIns="41898" rIns="83796" bIns="41898" rtlCol="0" anchor="b"/>
          <a:lstStyle>
            <a:lvl1pPr algn="r">
              <a:defRPr sz="1100"/>
            </a:lvl1pPr>
          </a:lstStyle>
          <a:p>
            <a:fld id="{13A4D6E2-D150-4DA9-B7BA-9719E2AE46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534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5935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82" y="4715724"/>
            <a:ext cx="5437284" cy="44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49180" cy="49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63382" algn="l"/>
                <a:tab pos="1326764" algn="l"/>
                <a:tab pos="1990146" algn="l"/>
                <a:tab pos="265352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cs-CZ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7068" y="0"/>
            <a:ext cx="2949180" cy="49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63382" algn="l"/>
                <a:tab pos="1326764" algn="l"/>
                <a:tab pos="1990146" algn="l"/>
                <a:tab pos="265352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31445"/>
            <a:ext cx="2949180" cy="49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663382" algn="l"/>
                <a:tab pos="1326764" algn="l"/>
                <a:tab pos="1990146" algn="l"/>
                <a:tab pos="265352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31445"/>
            <a:ext cx="2949180" cy="49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663382" algn="l"/>
                <a:tab pos="1326764" algn="l"/>
                <a:tab pos="1990146" algn="l"/>
                <a:tab pos="265352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AB5B7636-7BB3-4DFD-9B3C-13834485404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68469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4AA27C-B5EC-4712-8945-8E3C3FBC29C6}" type="slidenum">
              <a:rPr lang="en-US" altLang="cs-CZ"/>
              <a:pPr/>
              <a:t>1</a:t>
            </a:fld>
            <a:endParaRPr lang="en-US" altLang="cs-CZ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548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10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939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11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466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12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2674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7979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14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0603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15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2365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16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0626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18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4001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19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924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20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525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361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21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5368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22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9592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8340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24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0977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25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1728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684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27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2539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293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28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6097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687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9931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30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8620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17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6557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28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59769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0990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0987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482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33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9757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7744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30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79733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28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660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5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97092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35116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30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956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5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699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6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781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7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6770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8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2468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C0704-EC8F-4F51-A53E-3F8726F79A70}" type="slidenum">
              <a:rPr lang="en-US" altLang="cs-CZ"/>
              <a:pPr/>
              <a:t>9</a:t>
            </a:fld>
            <a:endParaRPr lang="en-US" altLang="cs-CZ"/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5723"/>
            <a:ext cx="5438711" cy="4468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130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3E5C5F-7E41-4781-A56A-04962BC94F70}" type="slidenum">
              <a:rPr lang="en-US" altLang="cs-CZ"/>
              <a:pPr/>
              <a:t>‹#›</a:t>
            </a:fld>
            <a:fld id="{A795BF77-2A74-41C2-8DF9-56CC9E20ED4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2828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7B4CD0-BACF-4EA1-B03C-CDC7284BDB0E}" type="slidenum">
              <a:rPr lang="en-US" altLang="cs-CZ"/>
              <a:pPr/>
              <a:t>‹#›</a:t>
            </a:fld>
            <a:fld id="{CCF62C6B-344F-47E2-97C7-89F501A5FBA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064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8B81A5-A28F-4CB1-89E2-0A1A0C0B23CB}" type="slidenum">
              <a:rPr lang="en-US" altLang="cs-CZ"/>
              <a:pPr/>
              <a:t>‹#›</a:t>
            </a:fld>
            <a:fld id="{A080BD0B-CFC9-499B-9BBD-E91EB5C025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2443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3124200" y="6356350"/>
            <a:ext cx="2894013" cy="363538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EC91FADF-B3EF-4BE6-BDD9-4FE421F73CFF}" type="slidenum">
              <a:rPr lang="en-US" altLang="cs-CZ"/>
              <a:pPr/>
              <a:t>‹#›</a:t>
            </a:fld>
            <a:fld id="{DA35F11C-5A02-4E2E-AA5A-5CCA8EAE2C9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2621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0B7EF09-256B-4ABB-A6DF-DAAC91ACA19A}" type="slidenum">
              <a:rPr lang="en-US" altLang="cs-CZ"/>
              <a:pPr/>
              <a:t>‹#›</a:t>
            </a:fld>
            <a:fld id="{A67FEE10-476F-4866-AAAC-6C18E9647B2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62631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60B34C-343B-4D98-B625-893A38525486}" type="slidenum">
              <a:rPr lang="en-US" altLang="cs-CZ"/>
              <a:pPr/>
              <a:t>‹#›</a:t>
            </a:fld>
            <a:fld id="{F9B75374-8792-451C-A7B3-9DB092A3F74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2510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730C48A-DACE-43F7-9AF0-9378ADB20624}" type="slidenum">
              <a:rPr lang="en-US" altLang="cs-CZ"/>
              <a:pPr/>
              <a:t>‹#›</a:t>
            </a:fld>
            <a:fld id="{0CBBDEB9-B7D0-415C-9E9D-6B67C385317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5135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218A0B-2F93-4605-BAC8-7E2251412852}" type="slidenum">
              <a:rPr lang="en-US" altLang="cs-CZ"/>
              <a:pPr/>
              <a:t>‹#›</a:t>
            </a:fld>
            <a:fld id="{439B1278-465A-45B3-B7CC-AF99CC1660D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37146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4FB4B0-D064-4A2D-B3D9-346A127FD04F}" type="slidenum">
              <a:rPr lang="en-US" altLang="cs-CZ"/>
              <a:pPr/>
              <a:t>‹#›</a:t>
            </a:fld>
            <a:fld id="{419B3326-F056-4A4D-9E33-BB6D94CA34B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11847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6D5517-6C58-464D-B336-6315E2EDC022}" type="slidenum">
              <a:rPr lang="en-US" altLang="cs-CZ"/>
              <a:pPr/>
              <a:t>‹#›</a:t>
            </a:fld>
            <a:fld id="{D37AB214-8CB8-4ADE-AA3C-D751CBF824D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99302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6088B8-79AB-48E7-A77F-FC17CAFE834D}" type="slidenum">
              <a:rPr lang="en-US" altLang="cs-CZ"/>
              <a:pPr/>
              <a:t>‹#›</a:t>
            </a:fld>
            <a:fld id="{3334FAED-41E6-4851-B895-AA0C781C197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8432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16770C-7445-4FB1-80EB-47131430BFD6}" type="slidenum">
              <a:rPr lang="en-US" altLang="cs-CZ"/>
              <a:pPr/>
              <a:t>‹#›</a:t>
            </a:fld>
            <a:fld id="{B2DBF987-8C9B-42F8-B129-F60599651C4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0232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82A1C7-6B62-4F41-96E3-927FD75B8646}" type="slidenum">
              <a:rPr lang="en-US" altLang="cs-CZ"/>
              <a:pPr/>
              <a:t>‹#›</a:t>
            </a:fld>
            <a:fld id="{383970B1-F211-4E69-BC2F-8CE070E0442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19132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F1B649-0388-414F-87AB-DB35C810B461}" type="slidenum">
              <a:rPr lang="en-US" altLang="cs-CZ"/>
              <a:pPr/>
              <a:t>‹#›</a:t>
            </a:fld>
            <a:fld id="{EFCBB4DF-B549-4F71-9630-91FC905CAA9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3511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FA1657-0E2E-49C5-B84D-F9483C7BE54A}" type="slidenum">
              <a:rPr lang="en-US" altLang="cs-CZ"/>
              <a:pPr/>
              <a:t>‹#›</a:t>
            </a:fld>
            <a:fld id="{F8DE6619-AFF0-4B09-9DCF-86E64A0DC51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91822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042745-3749-4464-B73C-767BAF148692}" type="slidenum">
              <a:rPr lang="en-US" altLang="cs-CZ"/>
              <a:pPr/>
              <a:t>‹#›</a:t>
            </a:fld>
            <a:fld id="{278210EA-EF66-44A4-AF35-FCE75D369A6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5585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725656-45EB-471F-AFFB-E5BDEB517F7D}" type="slidenum">
              <a:rPr lang="en-US" altLang="cs-CZ"/>
              <a:pPr/>
              <a:t>‹#›</a:t>
            </a:fld>
            <a:fld id="{B716E00F-FD65-43DE-A0C9-AD56C6255CA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1033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F928D2D-44A9-4C42-A698-16346352AE15}" type="slidenum">
              <a:rPr lang="en-US" altLang="cs-CZ"/>
              <a:pPr/>
              <a:t>‹#›</a:t>
            </a:fld>
            <a:fld id="{3837A4F7-A3A4-4D89-99BF-1F1E1400AC1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8954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3321B4-DAE6-4079-BEB2-4CD6F588C25A}" type="slidenum">
              <a:rPr lang="en-US" altLang="cs-CZ"/>
              <a:pPr/>
              <a:t>‹#›</a:t>
            </a:fld>
            <a:fld id="{1038FB81-ED3D-4D87-998F-6E58ED2D16F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5244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C2A097-F666-4535-9025-C013AD0DC879}" type="slidenum">
              <a:rPr lang="en-US" altLang="cs-CZ"/>
              <a:pPr/>
              <a:t>‹#›</a:t>
            </a:fld>
            <a:fld id="{4C0D44A3-5A31-4A1F-8D5B-BF0EC2CB787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9027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29C437-8851-4BD9-BD9D-420C2C718452}" type="slidenum">
              <a:rPr lang="en-US" altLang="cs-CZ"/>
              <a:pPr/>
              <a:t>‹#›</a:t>
            </a:fld>
            <a:fld id="{34CD1321-F522-40C8-8A3A-D0A6E2CFFA5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02972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8F2570-B079-4D86-9970-8EFB85570204}" type="slidenum">
              <a:rPr lang="en-US" altLang="cs-CZ"/>
              <a:pPr/>
              <a:t>‹#›</a:t>
            </a:fld>
            <a:fld id="{33827B86-0B68-4D34-903B-CC6D0C6DE27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9346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4A9AD0-7A45-4C0A-9C66-9AB6D0958F36}" type="slidenum">
              <a:rPr lang="en-US" altLang="cs-CZ"/>
              <a:pPr/>
              <a:t>‹#›</a:t>
            </a:fld>
            <a:fld id="{E095B893-A83F-4384-BD9F-16ECB88A8AE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1433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textuKliknutím lze upravit styl.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12000"/>
              </a:lnSpc>
            </a:pPr>
            <a:r>
              <a:rPr lang="en-US" altLang="cs-CZ">
                <a:solidFill>
                  <a:srgbClr val="898989"/>
                </a:solidFill>
                <a:latin typeface="Calibri" panose="020F0502020204030204" pitchFamily="34" charset="0"/>
              </a:rPr>
              <a:t>Kliknutím lze upravit styl předlohy.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12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12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BB9C9B93-DBEB-4579-B8F2-7D57F7415E2C}" type="slidenum">
              <a:rPr lang="en-US" altLang="cs-CZ"/>
              <a:pPr/>
              <a:t>‹#›</a:t>
            </a:fld>
            <a:fld id="{B802EDF5-044F-4B62-94A4-18A20F6AB041}" type="slidenum">
              <a:rPr lang="en-US" altLang="cs-CZ"/>
              <a:pPr/>
              <a:t>‹#›</a:t>
            </a:fld>
            <a:endParaRPr lang="en-US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</p:sldLayoutIdLst>
  <p:hf sldNum="0" hdr="0" ftr="0"/>
  <p:txStyles>
    <p:titleStyle>
      <a:lvl1pPr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2pPr>
      <a:lvl3pPr marL="11430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3pPr>
      <a:lvl4pPr marL="16002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4pPr>
      <a:lvl5pPr marL="20574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5pPr>
      <a:lvl6pPr marL="25146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textuKliknutím lze upravit styl.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0"/>
            <a:r>
              <a:rPr lang="en-GB" altLang="cs-CZ"/>
              <a:t>Devátá úroveňKliknutím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12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altLang="cs-CZ"/>
              <a:t>8/9/12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12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B4D1C4B0-476D-4851-AB52-3E91AE44D051}" type="slidenum">
              <a:rPr lang="en-US" altLang="cs-CZ"/>
              <a:pPr/>
              <a:t>‹#›</a:t>
            </a:fld>
            <a:fld id="{908D6E70-AE12-488E-B8E7-C875076B46E9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2pPr>
      <a:lvl3pPr marL="11430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3pPr>
      <a:lvl4pPr marL="16002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4pPr>
      <a:lvl5pPr marL="20574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5pPr>
      <a:lvl6pPr marL="25146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5800" y="1988840"/>
            <a:ext cx="7772400" cy="4128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3600" b="1" dirty="0"/>
              <a:t>REVITALIZACE VLTAVY</a:t>
            </a:r>
          </a:p>
          <a:p>
            <a:pPr algn="ctr"/>
            <a:endParaRPr lang="cs-CZ" b="1" dirty="0"/>
          </a:p>
          <a:p>
            <a:pPr algn="ctr"/>
            <a:r>
              <a:rPr lang="cs-CZ" sz="3600" b="1" dirty="0"/>
              <a:t>VRAŇANY - HOŘÍN</a:t>
            </a:r>
          </a:p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r>
              <a:rPr lang="cs-CZ" b="1" dirty="0"/>
              <a:t>INFORMACE O PROBÍHAJÍCÍ STAVBĚ</a:t>
            </a:r>
          </a:p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r>
              <a:rPr lang="cs-CZ" b="1" dirty="0">
                <a:latin typeface="Arial"/>
                <a:cs typeface="Arial Unicode MS"/>
              </a:rPr>
              <a:t>KONFERENCE</a:t>
            </a:r>
            <a:endParaRPr lang="cs-CZ" b="1" dirty="0"/>
          </a:p>
          <a:p>
            <a:pPr algn="ctr"/>
            <a:r>
              <a:rPr lang="cs-CZ" sz="2400" b="1" dirty="0">
                <a:latin typeface="Arial"/>
                <a:cs typeface="Arial Unicode MS"/>
              </a:rPr>
              <a:t>VODNÍ TOKY</a:t>
            </a:r>
          </a:p>
          <a:p>
            <a:pPr algn="ctr"/>
            <a:endParaRPr lang="cs-CZ" dirty="0"/>
          </a:p>
          <a:p>
            <a:pPr algn="ctr"/>
            <a:r>
              <a:rPr lang="cs-CZ" dirty="0">
                <a:latin typeface="Arial"/>
                <a:cs typeface="Arial Unicode MS"/>
              </a:rPr>
              <a:t>30. 5. - 1. 6. 2022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5046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Revitalizace Vltavy </a:t>
            </a:r>
            <a:r>
              <a:rPr lang="cs-CZ" sz="2000" b="1" dirty="0">
                <a:ea typeface="Calibri" panose="020F0502020204030204" pitchFamily="34" charset="0"/>
                <a:cs typeface="Arial" panose="020B0604020202020204" pitchFamily="34" charset="0"/>
              </a:rPr>
              <a:t>Vraňany – Hořín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Celková bilance zemních prací: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výkopy 225 000 m3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zpětné zásypy včetně opevnění, výhonů a stabilizačních žeber			 35 000 m3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odvoz  190 000 m3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Stavební náklady cca 174 mil. Kč;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Celkové náklady cca 180 mil. Kč;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Způsobilé náklady 173,7 mil. Kč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jsou hrazené z Operačního programu Životní prostředí (100 %);</a:t>
            </a:r>
          </a:p>
        </p:txBody>
      </p:sp>
    </p:spTree>
    <p:extLst>
      <p:ext uri="{BB962C8B-B14F-4D97-AF65-F5344CB8AC3E}">
        <p14:creationId xmlns:p14="http://schemas.microsoft.com/office/powerpoint/2010/main" val="2354282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85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Revitalizace Vltavy </a:t>
            </a:r>
            <a:r>
              <a:rPr lang="cs-CZ" sz="2000" b="1" dirty="0">
                <a:ea typeface="Calibri" panose="020F0502020204030204" pitchFamily="34" charset="0"/>
                <a:cs typeface="Arial" panose="020B0604020202020204" pitchFamily="34" charset="0"/>
              </a:rPr>
              <a:t>Vraňany – Hořín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Stavba běží od října 2020.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Termín dokončení je říjen 2022.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Stavebník: Povodí Vltavy, státní podnik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Zhotovitel: PAS Natura s.r.o. a </a:t>
            </a:r>
            <a:r>
              <a:rPr lang="cs-CZ" sz="2000" dirty="0" err="1">
                <a:ea typeface="Calibri" panose="020F0502020204030204" pitchFamily="34" charset="0"/>
                <a:cs typeface="Arial" panose="020B0604020202020204" pitchFamily="34" charset="0"/>
              </a:rPr>
              <a:t>Vodohospodárske</a:t>
            </a: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 stavby a.s.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Projektant: Vodohospodářský rozvoj a výstavba a.s.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Správce stavby: Vodohospodářský rozvoj a výstavba a.s. a IBR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45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54B9B0-C81F-4817-9171-D2109846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" y="17570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37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7" name="Obrázek 6" descr="Obsah obrázku exteriér, voda, obloha, země&#10;&#10;Popis byl vytvořen automaticky">
            <a:extLst>
              <a:ext uri="{FF2B5EF4-FFF2-40B4-BE49-F238E27FC236}">
                <a16:creationId xmlns:a16="http://schemas.microsoft.com/office/drawing/2014/main" id="{66E8BD4D-689F-4321-B907-FA68758DF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173605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893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4" name="Obrázek 3" descr="Obsah obrázku obloha, exteriér, země, příroda&#10;&#10;Popis byl vytvořen automaticky">
            <a:extLst>
              <a:ext uri="{FF2B5EF4-FFF2-40B4-BE49-F238E27FC236}">
                <a16:creationId xmlns:a16="http://schemas.microsoft.com/office/drawing/2014/main" id="{BAD34392-55A9-4CC8-BA16-CCB614255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9337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69127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Pontonový most mezi SO 01 a SO 02</a:t>
            </a:r>
          </a:p>
        </p:txBody>
      </p:sp>
      <p:pic>
        <p:nvPicPr>
          <p:cNvPr id="7" name="Obrázek 6" descr="Obsah obrázku exteriér, země, voda, pobřeží&#10;&#10;Popis byl vytvořen automaticky">
            <a:extLst>
              <a:ext uri="{FF2B5EF4-FFF2-40B4-BE49-F238E27FC236}">
                <a16:creationId xmlns:a16="http://schemas.microsoft.com/office/drawing/2014/main" id="{F6C1A975-4C83-457D-9DC5-F7F0B4D4B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24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58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02 – pravý břeh pod lávkou – délka 810 m</a:t>
            </a:r>
          </a:p>
        </p:txBody>
      </p:sp>
      <p:pic>
        <p:nvPicPr>
          <p:cNvPr id="9" name="Obrázek 8" descr="Obsah obrázku tráva, exteriér, obloha, voda&#10;&#10;Popis byl vytvořen automaticky">
            <a:extLst>
              <a:ext uri="{FF2B5EF4-FFF2-40B4-BE49-F238E27FC236}">
                <a16:creationId xmlns:a16="http://schemas.microsoft.com/office/drawing/2014/main" id="{A07FB5BA-4973-436D-A32B-2662CDF48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172043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053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02 – pravý břeh pod lávkou – délka 810 m</a:t>
            </a:r>
          </a:p>
        </p:txBody>
      </p:sp>
      <p:pic>
        <p:nvPicPr>
          <p:cNvPr id="4" name="Obrázek 3" descr="Obsah obrázku tráva, exteriér, obloha, země&#10;&#10;Popis byl vytvořen automaticky">
            <a:extLst>
              <a:ext uri="{FF2B5EF4-FFF2-40B4-BE49-F238E27FC236}">
                <a16:creationId xmlns:a16="http://schemas.microsoft.com/office/drawing/2014/main" id="{5B4AC505-5042-4F1B-B10E-E6F41532C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9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658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02 – pravý břeh pod lávkou – délka 810 m</a:t>
            </a:r>
          </a:p>
        </p:txBody>
      </p:sp>
      <p:pic>
        <p:nvPicPr>
          <p:cNvPr id="7" name="Obrázek 6" descr="Obsah obrázku tráva, exteriér, země, příroda&#10;&#10;Popis byl vytvořen automaticky">
            <a:extLst>
              <a:ext uri="{FF2B5EF4-FFF2-40B4-BE49-F238E27FC236}">
                <a16:creationId xmlns:a16="http://schemas.microsoft.com/office/drawing/2014/main" id="{11E3284A-C6DB-4963-8FF9-098378BFD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24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797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1979711" y="291629"/>
            <a:ext cx="7336271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 err="1"/>
              <a:t>Husice</a:t>
            </a:r>
            <a:r>
              <a:rPr lang="cs-CZ" sz="2000" b="1" dirty="0"/>
              <a:t> nilská nebo také egyptská (</a:t>
            </a:r>
            <a:r>
              <a:rPr lang="cs-CZ" sz="2000" b="1" dirty="0" err="1"/>
              <a:t>Alopochen</a:t>
            </a:r>
            <a:r>
              <a:rPr lang="cs-CZ" sz="2000" b="1" dirty="0"/>
              <a:t> </a:t>
            </a:r>
            <a:r>
              <a:rPr lang="cs-CZ" sz="2000" b="1" dirty="0" err="1"/>
              <a:t>aegyptiaca</a:t>
            </a:r>
            <a:r>
              <a:rPr lang="cs-CZ" sz="2000" b="1" dirty="0"/>
              <a:t>)</a:t>
            </a:r>
          </a:p>
        </p:txBody>
      </p:sp>
      <p:pic>
        <p:nvPicPr>
          <p:cNvPr id="4" name="Obrázek 3" descr="Obsah obrázku země, exteriér, pták, vodní pták&#10;&#10;Popis byl vytvořen automaticky">
            <a:extLst>
              <a:ext uri="{FF2B5EF4-FFF2-40B4-BE49-F238E27FC236}">
                <a16:creationId xmlns:a16="http://schemas.microsoft.com/office/drawing/2014/main" id="{42AD404F-6703-4D0B-ACDC-2A2B8D50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51" y="1313388"/>
            <a:ext cx="6374482" cy="50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022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42544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Revitalizace Vltavy </a:t>
            </a:r>
            <a:r>
              <a:rPr lang="cs-CZ" sz="2000" b="1" dirty="0">
                <a:ea typeface="Calibri" panose="020F0502020204030204" pitchFamily="34" charset="0"/>
                <a:cs typeface="Arial" panose="020B0604020202020204" pitchFamily="34" charset="0"/>
              </a:rPr>
              <a:t>Vraňany – Hořín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poslední asi 10km úsek </a:t>
            </a:r>
            <a:r>
              <a:rPr lang="cs-CZ" sz="2000" dirty="0">
                <a:latin typeface="Arial"/>
                <a:ea typeface="Calibri" panose="020F0502020204030204" pitchFamily="34" charset="0"/>
                <a:cs typeface="Arial"/>
              </a:rPr>
              <a:t>Vltavy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Arial"/>
                <a:ea typeface="Calibri" panose="020F0502020204030204" pitchFamily="34" charset="0"/>
                <a:cs typeface="Arial"/>
              </a:rPr>
              <a:t>pod</a:t>
            </a: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 vraňanským jezem po soutok s Labem;</a:t>
            </a:r>
            <a:endParaRPr lang="cs-CZ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úkol z Dílčího plánu povodí Dolní Vltavy</a:t>
            </a:r>
            <a:endParaRPr lang="cs-CZ" dirty="0"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	- opatření DVL31201005 Revitalizace Vltavy pod Vraňany;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cílem je zlepšení </a:t>
            </a:r>
            <a:r>
              <a:rPr lang="cs-CZ" sz="2000" dirty="0" err="1">
                <a:effectLst/>
                <a:latin typeface="Arial"/>
                <a:ea typeface="Calibri" panose="020F0502020204030204" pitchFamily="34" charset="0"/>
                <a:cs typeface="Arial"/>
              </a:rPr>
              <a:t>hydromorfologických</a:t>
            </a: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 podmínek,</a:t>
            </a:r>
            <a:endParaRPr lang="cs-CZ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obnova členitého koryta řeky odstraněním opevněných břehů,</a:t>
            </a:r>
            <a:endParaRPr lang="cs-CZ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Arial"/>
                <a:ea typeface="Calibri" panose="020F0502020204030204" pitchFamily="34" charset="0"/>
                <a:cs typeface="Arial"/>
              </a:rPr>
              <a:t>propojení</a:t>
            </a: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 řeky s údolní nivou a diverzifikace režimů proudění;</a:t>
            </a:r>
            <a:endParaRPr lang="cs-CZ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i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1979711" y="291629"/>
            <a:ext cx="7020273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Recyklace rozebraného opevnění</a:t>
            </a:r>
          </a:p>
          <a:p>
            <a:r>
              <a:rPr lang="cs-CZ" sz="2000" b="1" dirty="0"/>
              <a:t>na stabilizaci svahů a pláží</a:t>
            </a:r>
          </a:p>
        </p:txBody>
      </p:sp>
      <p:pic>
        <p:nvPicPr>
          <p:cNvPr id="7" name="Obrázek 6" descr="Obsah obrázku exteriér, obloha, tráva, zemědělský stroj&#10;&#10;Popis byl vytvořen automaticky">
            <a:extLst>
              <a:ext uri="{FF2B5EF4-FFF2-40B4-BE49-F238E27FC236}">
                <a16:creationId xmlns:a16="http://schemas.microsoft.com/office/drawing/2014/main" id="{672E4520-9DB0-4E5A-B372-65E062813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45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40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03 – pravý břeh nad lávkou – délka 1290 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35234D-58D2-4A1A-8CAB-A1BCC1F19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" y="1915888"/>
            <a:ext cx="9144000" cy="498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1789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03447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03 – pravý břeh nad lávkou – délka 1290 m</a:t>
            </a:r>
          </a:p>
        </p:txBody>
      </p:sp>
      <p:pic>
        <p:nvPicPr>
          <p:cNvPr id="7" name="Obrázek 6" descr="Obsah obrázku exteriér, voda, příroda, skála&#10;&#10;Popis byl vytvořen automaticky">
            <a:extLst>
              <a:ext uri="{FF2B5EF4-FFF2-40B4-BE49-F238E27FC236}">
                <a16:creationId xmlns:a16="http://schemas.microsoft.com/office/drawing/2014/main" id="{80802DF2-3FC8-4176-8CEF-4A479E852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5" y="17375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429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03447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04 – levý břeh nad </a:t>
            </a:r>
            <a:r>
              <a:rPr lang="cs-CZ" sz="2000" b="1" dirty="0" err="1"/>
              <a:t>Lužcem</a:t>
            </a:r>
            <a:r>
              <a:rPr lang="cs-CZ" sz="2000" b="1" dirty="0"/>
              <a:t> – délka 730 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FB04200-A2AF-419F-AD3E-017A1015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25" y="1943541"/>
            <a:ext cx="9144000" cy="49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487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03447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04 – levý břeh nad </a:t>
            </a:r>
            <a:r>
              <a:rPr lang="cs-CZ" sz="2000" b="1" dirty="0" err="1"/>
              <a:t>Lužcem</a:t>
            </a:r>
            <a:r>
              <a:rPr lang="cs-CZ" sz="2000" b="1" dirty="0"/>
              <a:t> – délka 730 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845550-282B-48AA-973C-A060C1B4C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" y="1400023"/>
            <a:ext cx="9144000" cy="54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4379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03447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Vzorové řezy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571687E-1A69-4001-8E45-E32C6FB8C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600200"/>
            <a:ext cx="6820852" cy="21720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97AB72D-6BE4-4D45-8791-3C9BA343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26" y="4030371"/>
            <a:ext cx="6620799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716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03447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Vzorové řezy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D53616-2CBC-48D6-948D-3B4A93C85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462" y="1591165"/>
            <a:ext cx="5087060" cy="26006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060228D-1FDA-434C-9101-794C6C013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398709"/>
            <a:ext cx="4667901" cy="18195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B0B8166-8375-4EF0-952F-ACDF4726F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515" y="4378176"/>
            <a:ext cx="3639058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4124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2C5B920-F89F-9B15-6F7E-B3389A915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1689612"/>
            <a:ext cx="9158747" cy="51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3289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A889F0F-D84E-43DF-F9FD-1779B4FA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" y="1661959"/>
            <a:ext cx="9158748" cy="51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0205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8FE95FB-D957-A04A-8172-AF0AF402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74" y="1698830"/>
            <a:ext cx="9158747" cy="51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324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34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Revitalizace Vltavy </a:t>
            </a:r>
            <a:r>
              <a:rPr lang="cs-CZ" sz="2000" b="1" dirty="0">
                <a:ea typeface="Calibri" panose="020F0502020204030204" pitchFamily="34" charset="0"/>
                <a:cs typeface="Arial" panose="020B0604020202020204" pitchFamily="34" charset="0"/>
              </a:rPr>
              <a:t>Vraňany – Hořín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První etapa: říční km 5,6 – 10,2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cs-CZ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oblasti přírodě blízkých úprav vodního toku se v České republice jedná o unikátní projekt jak délkou úpravy, tak velikostí řešeného vodního toku.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 závislosti na úrovni hladiny významně naroste plocha sezónně zaplavovaných říčních pláží, bočních tůní a ramen, ve vymezeném pásu budou umožněny přirozené morfologické procesy, na které je vázána existence cenných stanovišť. </a:t>
            </a:r>
            <a:endParaRPr lang="cs-CZ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882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1BAB990-DFBF-29BC-13F3-A43F81CFD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1689613"/>
            <a:ext cx="9158747" cy="51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3283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SO 02 – pravý břeh pod lávkou – délka 810 m</a:t>
            </a:r>
          </a:p>
          <a:p>
            <a:r>
              <a:rPr lang="cs-CZ" sz="2000" b="1" dirty="0"/>
              <a:t>vizualizace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361B80-CF67-45C2-809F-E816A574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2" y="2066256"/>
            <a:ext cx="9144000" cy="48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2400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>
                <a:latin typeface="Arial"/>
                <a:cs typeface="Arial Unicode MS"/>
              </a:rPr>
              <a:t>SO 02 – pravý břeh pod lávkou – délka 810 m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E5273785-BBF3-AE23-9112-1A0D1A7C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1708048"/>
            <a:ext cx="9158747" cy="51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071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>
                <a:latin typeface="Arial"/>
                <a:cs typeface="Arial Unicode MS"/>
              </a:rPr>
              <a:t>SO 02 – pravý břeh pod lávkou – délka 810 m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FBC8536-4F93-FE27-FA3F-595B9AAF8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1689613"/>
            <a:ext cx="9158747" cy="51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0644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>
                <a:latin typeface="Arial"/>
                <a:cs typeface="Arial Unicode MS"/>
              </a:rPr>
              <a:t>SO 02 – pravý břeh pod lávkou – délka 810 m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00660DE-B063-86D7-F037-D62D160B8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1680395"/>
            <a:ext cx="9158747" cy="51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6476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>
                <a:latin typeface="Arial"/>
                <a:cs typeface="Arial Unicode MS"/>
              </a:rPr>
              <a:t>SO 02 – pravý břeh pod lávkou – délka 810 m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6828523-6659-F1B9-34BB-32716A12A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74" y="1689612"/>
            <a:ext cx="9158747" cy="51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0074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>
                <a:latin typeface="Arial"/>
                <a:cs typeface="Arial Unicode MS"/>
              </a:rPr>
              <a:t>SO 02 – pravý břeh pod lávkou – délka 810 m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617EE26-B61A-B80B-BA8E-CF586377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1698830"/>
            <a:ext cx="9158747" cy="51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4467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>
                <a:latin typeface="Arial"/>
                <a:cs typeface="Arial Unicode MS"/>
              </a:rPr>
              <a:t>SO 02 – pravý břeh pod lávkou – délka 810 m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D1D33E3-6B33-D5C7-B605-14CD94BE8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1680395"/>
            <a:ext cx="9158747" cy="51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5455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2123728" y="240895"/>
            <a:ext cx="7020272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>
                <a:latin typeface="Arial"/>
                <a:cs typeface="Arial Unicode MS"/>
              </a:rPr>
              <a:t>SO 02 – pravý břeh pod lávkou – délka 810 m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76BCD88-85ED-799C-8097-0129E2F89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" y="2510980"/>
            <a:ext cx="9158747" cy="18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2740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21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Revitalizace Vltavy </a:t>
            </a:r>
            <a:r>
              <a:rPr lang="cs-CZ" sz="2000" b="1" dirty="0">
                <a:ea typeface="Calibri" panose="020F0502020204030204" pitchFamily="34" charset="0"/>
                <a:cs typeface="Arial" panose="020B0604020202020204" pitchFamily="34" charset="0"/>
              </a:rPr>
              <a:t>Vraňany – Hořín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Ke konci akce jsou naplánovány výsadby.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V blízkosti toku spíše v omezeném rozsahu.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Obnažené štěrkopísky a méně úživné zeminy budou vhodné pro cennou dřevinu - topol černý.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Ve větší vzdálenosti od koryta vodního toku jsou navrženy výsadby ovocných dřevin s důrazem na použití starých odrůd. </a:t>
            </a:r>
          </a:p>
        </p:txBody>
      </p:sp>
    </p:spTree>
    <p:extLst>
      <p:ext uri="{BB962C8B-B14F-4D97-AF65-F5344CB8AC3E}">
        <p14:creationId xmlns:p14="http://schemas.microsoft.com/office/powerpoint/2010/main" val="3653321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179512" y="1417638"/>
            <a:ext cx="5904656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Celková situace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D6383EE-A32B-6B27-DCB9-4F48BD718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" y="2458731"/>
            <a:ext cx="9158746" cy="28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6391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224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Revitalizace Vltavy </a:t>
            </a:r>
            <a:r>
              <a:rPr lang="cs-CZ" sz="2000" b="1" dirty="0">
                <a:ea typeface="Calibri" panose="020F0502020204030204" pitchFamily="34" charset="0"/>
                <a:cs typeface="Arial" panose="020B0604020202020204" pitchFamily="34" charset="0"/>
              </a:rPr>
              <a:t>Vraňany – Hořín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Revitalizace celkově přispěje ke zvýšení morfologicko-ekologické hodnoty území, které posílí funkčnost nadregionálního biokoridoru, jehož osou je řeka Vltava a dokonce mírně zlepší úroveň protipovodňové ochrany přilehlého území.</a:t>
            </a:r>
          </a:p>
        </p:txBody>
      </p:sp>
    </p:spTree>
    <p:extLst>
      <p:ext uri="{BB962C8B-B14F-4D97-AF65-F5344CB8AC3E}">
        <p14:creationId xmlns:p14="http://schemas.microsoft.com/office/powerpoint/2010/main" val="2981453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64307" y="2924944"/>
            <a:ext cx="7632848" cy="207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i="1" dirty="0"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cs-CZ" sz="2000" b="1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pozornost děkuje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cs-C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Ing. Jan Kareis, Ph.D.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cs-C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Povodí Vltavy, státní podnik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cs-C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e-mail: jan.kareis@pvl.cz</a:t>
            </a:r>
            <a:endParaRPr lang="cs-CZ" sz="2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58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8000107" cy="36694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Revitalizace Vltavy </a:t>
            </a:r>
            <a:r>
              <a:rPr lang="cs-CZ" sz="2000" b="1" dirty="0">
                <a:ea typeface="Calibri" panose="020F0502020204030204" pitchFamily="34" charset="0"/>
                <a:cs typeface="Arial" panose="020B0604020202020204" pitchFamily="34" charset="0"/>
              </a:rPr>
              <a:t>Vraňany – Hořín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a typeface="Calibri" panose="020F0502020204030204" pitchFamily="34" charset="0"/>
                <a:cs typeface="Arial" panose="020B0604020202020204" pitchFamily="34" charset="0"/>
              </a:rPr>
              <a:t>Jsou v</a:t>
            </a:r>
            <a:r>
              <a:rPr lang="cs-CZ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ytvářeny pláže, boční ramena a tůně, strmé či mírně svahované břehy.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Arial"/>
                <a:ea typeface="Calibri" panose="020F0502020204030204" pitchFamily="34" charset="0"/>
                <a:cs typeface="Arial"/>
              </a:rPr>
              <a:t>L</a:t>
            </a: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ze předpokládat postupný vývoj, který je značně závislý na režimu průtoků v čase. V některých částech bude docházet </a:t>
            </a:r>
            <a:r>
              <a:rPr lang="cs-CZ" sz="2000" dirty="0">
                <a:latin typeface="Arial"/>
                <a:ea typeface="Calibri" panose="020F0502020204030204" pitchFamily="34" charset="0"/>
                <a:cs typeface="Arial"/>
              </a:rPr>
              <a:t>k postupnému</a:t>
            </a:r>
            <a:r>
              <a:rPr lang="cs-CZ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 vymílání (exponované břehy), v jiných naopak k usazování.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 každém případě ale bude obnovena dynamika proudění, která umožní rozvoj širokého spektra stanovišť pro vodní a na vodu vázané organismy, přičemž mnohé vytvářené biotopy lze označit za vzácné nebo ustupující.</a:t>
            </a:r>
            <a:endParaRPr lang="cs-CZ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18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179512" y="1417638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Situace SO 01 – levý břeh pod </a:t>
            </a:r>
            <a:r>
              <a:rPr lang="cs-CZ" sz="2000" b="1" dirty="0" err="1"/>
              <a:t>Lužcem</a:t>
            </a:r>
            <a:r>
              <a:rPr lang="cs-CZ" sz="2000" b="1" dirty="0"/>
              <a:t> – délka 1720 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41C075-1485-4A3C-80A9-FAD237984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9494"/>
            <a:ext cx="9144000" cy="14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666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179512" y="1417638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Situace SO 02 – pravý břeh pod lávkou – délka 810 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FF5504-6C4B-485B-A490-9046B2D1D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9581"/>
            <a:ext cx="9144000" cy="30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894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179512" y="1417638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Situace SO 03 – pravý břeh nad lávkou – délka 1290 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9C75C5-ED4B-4981-A197-F5F076283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" y="2513426"/>
            <a:ext cx="9144000" cy="269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2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cs-CZ"/>
              <a:t>8/9/12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1463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417638"/>
            <a:ext cx="7632848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i="1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2BBFAC-E14A-4F12-9EF5-DC514D4E378B}"/>
              </a:ext>
            </a:extLst>
          </p:cNvPr>
          <p:cNvSpPr txBox="1"/>
          <p:nvPr/>
        </p:nvSpPr>
        <p:spPr>
          <a:xfrm>
            <a:off x="179512" y="1417638"/>
            <a:ext cx="871296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Revitalizace Vltavy Vraňany – Hořín</a:t>
            </a:r>
          </a:p>
          <a:p>
            <a:endParaRPr lang="cs-CZ" sz="2000" b="1" dirty="0"/>
          </a:p>
          <a:p>
            <a:r>
              <a:rPr lang="cs-CZ" sz="2000" b="1" dirty="0"/>
              <a:t>Situace SO 04 – levý břeh nad </a:t>
            </a:r>
            <a:r>
              <a:rPr lang="cs-CZ" sz="2000" b="1" dirty="0" err="1"/>
              <a:t>Lužcem</a:t>
            </a:r>
            <a:r>
              <a:rPr lang="cs-CZ" sz="2000" b="1" dirty="0"/>
              <a:t> – délka 730 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D0EE35-705E-49A7-BEA2-734221AC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24" y="2737052"/>
            <a:ext cx="9144000" cy="30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387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847</Words>
  <Application>Microsoft Office PowerPoint</Application>
  <PresentationFormat>On-screen Show (4:3)</PresentationFormat>
  <Paragraphs>184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Motiv Office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Jindřich Smrčina</dc:creator>
  <cp:lastModifiedBy>Kareis Jan</cp:lastModifiedBy>
  <cp:revision>190</cp:revision>
  <cp:lastPrinted>2018-11-08T15:38:20Z</cp:lastPrinted>
  <dcterms:created xsi:type="dcterms:W3CDTF">2012-08-09T08:03:00Z</dcterms:created>
  <dcterms:modified xsi:type="dcterms:W3CDTF">2022-05-31T04:02:19Z</dcterms:modified>
</cp:coreProperties>
</file>